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141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Implementing High Availability Strategies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Ensuring uptime and reliability in IT systems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 to High Availability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HA ensures minimal downtime and continuous operation</a:t>
            </a:r>
          </a:p>
          <a:p>
            <a:r>
              <a:t>- Uses redundancy, failover mechanisms, and monitoring</a:t>
            </a:r>
          </a:p>
          <a:p>
            <a:r>
              <a:t>- Essential for mission-critical applications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Load Balancing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7724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80">
                <a:solidFill>
                  <a:srgbClr val="000000"/>
                </a:solidFill>
              </a:defRPr>
            </a:pPr>
            <a:r>
              <a:t>- Distributes incoming traffic across multiple servers</a:t>
            </a:r>
            <a:br/>
            <a:r>
              <a:t>- Prevents overloading a single server</a:t>
            </a:r>
            <a:br/>
            <a:r>
              <a:t>- Improves system performance and reliability</a:t>
            </a:r>
          </a:p>
        </p:txBody>
      </p:sp>
      <p:pic>
        <p:nvPicPr>
          <p:cNvPr id="4" name="Picture 3" descr="load_balanc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034146"/>
            <a:ext cx="7772400" cy="35467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Failover Clustering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199" y="1371600"/>
            <a:ext cx="8354291" cy="21421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880">
                <a:solidFill>
                  <a:srgbClr val="000000"/>
                </a:solidFill>
              </a:defRPr>
            </a:pPr>
            <a:r>
              <a:rPr dirty="0"/>
              <a:t>- Automatic switch to backup systems if primary fails</a:t>
            </a:r>
            <a:br>
              <a:rPr dirty="0"/>
            </a:br>
            <a:r>
              <a:rPr dirty="0"/>
              <a:t>- Used in database servers, web applications, and cloud services</a:t>
            </a:r>
            <a:br>
              <a:rPr dirty="0"/>
            </a:br>
            <a:r>
              <a:rPr dirty="0"/>
              <a:t>- Ensures continuous service availability</a:t>
            </a:r>
          </a:p>
        </p:txBody>
      </p:sp>
      <p:pic>
        <p:nvPicPr>
          <p:cNvPr id="4" name="Picture 3" descr="failover_cluster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3513725"/>
            <a:ext cx="8354290" cy="31226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Replication Strategies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7724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80">
                <a:solidFill>
                  <a:srgbClr val="000000"/>
                </a:solidFill>
              </a:defRPr>
            </a:pPr>
            <a:r>
              <a:t>- Synchronous vs. Asynchronous replication</a:t>
            </a:r>
            <a:br/>
            <a:r>
              <a:t>- Ensures data consistency across multiple locations</a:t>
            </a:r>
            <a:br/>
            <a:r>
              <a:t>- Common in disaster recovery planning</a:t>
            </a:r>
          </a:p>
        </p:txBody>
      </p:sp>
      <p:pic>
        <p:nvPicPr>
          <p:cNvPr id="4" name="Picture 3" descr="data_replic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048000"/>
            <a:ext cx="8229600" cy="362989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Monitoring and Alerting Systems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7724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80">
                <a:solidFill>
                  <a:srgbClr val="000000"/>
                </a:solidFill>
              </a:defRPr>
            </a:pPr>
            <a:r>
              <a:t>- Real-time system health monitoring</a:t>
            </a:r>
            <a:br/>
            <a:r>
              <a:t>- Automated alerts for failures</a:t>
            </a:r>
            <a:br/>
            <a:r>
              <a:t>- Helps in proactive issue resolution</a:t>
            </a:r>
          </a:p>
        </p:txBody>
      </p:sp>
      <p:pic>
        <p:nvPicPr>
          <p:cNvPr id="4" name="Picture 3" descr="monitor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117273"/>
            <a:ext cx="8229600" cy="35467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High availability is crucial for modern IT systems</a:t>
            </a:r>
          </a:p>
          <a:p>
            <a:r>
              <a:t>- Implementing HA reduces downtime and ensures business continuity</a:t>
            </a:r>
          </a:p>
          <a:p>
            <a:r>
              <a:t>- Requires redundancy, failover mechanisms, and proactive monitoring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104</Words>
  <Application>Microsoft Office PowerPoint</Application>
  <PresentationFormat>On-screen Show (4:3)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Implementing High Availability Strategies</vt:lpstr>
      <vt:lpstr>Introduction to High Availability</vt:lpstr>
      <vt:lpstr>Load Balancing</vt:lpstr>
      <vt:lpstr>Failover Clustering</vt:lpstr>
      <vt:lpstr>Data Replication Strategies</vt:lpstr>
      <vt:lpstr>Monitoring and Alerting Systems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High Availability Strategies</dc:title>
  <dc:subject/>
  <dc:creator/>
  <cp:keywords/>
  <dc:description>generated using python-pptx</dc:description>
  <cp:lastModifiedBy>Shagufta Aftab</cp:lastModifiedBy>
  <cp:revision>4</cp:revision>
  <dcterms:created xsi:type="dcterms:W3CDTF">2013-01-27T09:14:16Z</dcterms:created>
  <dcterms:modified xsi:type="dcterms:W3CDTF">2025-03-17T05:50:08Z</dcterms:modified>
  <cp:category/>
</cp:coreProperties>
</file>

<file path=docProps/thumbnail.jpeg>
</file>